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A13A86-FDD1-BAFA-7598-39A2B3F4D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F836E9-69D2-CD2B-5017-2330C0ECD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2C8490-0A24-BD1B-5280-077312F8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53B761-FAFF-906F-6301-779BD9B8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D07A0E-B28E-C626-F393-13DB3B61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422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627DF5-C437-07D7-8D76-6992B362B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33217B-1C8D-C998-BAC4-CD892F067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537779-D086-1B18-324C-3FC6E3B4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22EF46-3750-CCEE-C66D-A8FBEAC9A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74EA89-B6F4-F901-1BEC-F910ABFD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11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BF85EC4-593A-38E6-11C5-1FC459D1E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CE9900E-B9E0-E0C1-78CD-86049FE3E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80E9DBF-4603-C50A-6EEE-000912F0F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781B97-861F-2FA8-C997-C700CAC2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90246A-0970-D26D-47F6-C93CF7DD4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5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D9BA0A-B999-0C2F-9459-D3F531091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14241A-EA67-16B3-2142-94FED0046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8E4EDA-51CC-4CDE-1EA4-9DD150DEE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EAB2DC-A7F4-0939-BAFB-E1DE51D0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CF007D-29FC-1F58-6C6C-C9DF422A8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67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B6EE09-66DB-E39D-67AE-92257818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8537E23-9862-E15C-0D6F-804E83F44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3F843B-A8EE-DE6E-7E59-8C7E485D5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1EE0BF-F7CE-6687-7ABA-CE19A3B54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12ECB3-49EC-1201-01D1-4AD9E2D9C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846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42895B-1EE1-3345-7EF0-D6A289D4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326FB7-F0B6-DA13-03A0-7633F7415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4D02EA0-AE23-18A6-3DCC-4E8B1E03E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F6BDC0-0D37-5655-C663-36A69AF5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90C523-218A-4C1A-E2E7-8E5155CEA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15C831-7BCB-FE60-758D-EFF04BAA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79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1850EA-F885-FE71-57CC-B01CE7F62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2E0F72-394C-C5EC-F993-0C375B76C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189520A-AA85-C03A-0129-9803DD482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A09D032-582F-43E1-AB72-33216D52C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0F39C3F-2EE5-AF62-ECD9-69267F97C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7CCCD8B-115C-F3DF-10E9-A4912061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90CA656-E201-3157-4916-E284FA1FF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57BF1FC-06D0-A51B-D7E2-5662BFC9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98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EA43F9-E295-8185-B1F7-F4B5AA2D7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7C46F48-2F48-BA64-7BBC-EF72225C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D77CB6F-7AFA-E113-112E-B935D303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351F0D-FEE4-5E58-4F6B-687A5965F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511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A4F4ACB-79BA-F9D2-55B8-0EC687924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25475BA-657C-3FBC-0B38-2B4F8CD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3BCBBAC-9309-83B2-1DF4-4C278621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609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A99EF8-6FC7-7EDD-523B-FCEDF4A3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84C3D5-AE8A-11FC-4BB4-9C7850EBA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B6B426-62AE-6767-91B1-C737BEFD8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8CF80A-3363-054F-C270-45C4B8A75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0083767-2CE4-740B-0716-F18EBD3B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8731BC-DEEC-DAB7-B4EE-D50C30CC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57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4669C3-1701-1D27-4A3D-C3C48C36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62EF72F-3E4B-EFBE-06C5-54563101D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4DF283F-181D-C9CB-7BF5-ED422D971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CA3C26-4359-4A9A-CA3F-A70D6F8CE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381FBB4-8022-37F1-4315-E856C53A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5A64BB7-B4C7-08F7-C789-97025716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12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450B73E-DE2E-A8DE-CB2A-8AC98D20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2EEC43-60AB-49BC-AEF3-8DF42A5F6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C65911-388D-CA2E-6FCF-749B4042D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C9F9C6-295F-4728-A06F-F34AFF1B1740}" type="datetimeFigureOut">
              <a:rPr lang="ko-KR" altLang="en-US" smtClean="0"/>
              <a:t>2024-10-22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51F2CB-9432-FE61-56B7-25E4626B4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6ADD87-674C-8E02-C1DA-7B90DD3D2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4268AF-77C7-4566-846D-59C0DC7F2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90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4FB3F482-98BF-BD13-E3D7-AF66C616971F}"/>
              </a:ext>
            </a:extLst>
          </p:cNvPr>
          <p:cNvSpPr/>
          <p:nvPr/>
        </p:nvSpPr>
        <p:spPr>
          <a:xfrm>
            <a:off x="506110" y="1044000"/>
            <a:ext cx="8100000" cy="32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rgbClr val="0D0D0D"/>
                </a:solidFill>
                <a:latin typeface="Segoe UI" panose="020B0502040204020203" pitchFamily="34" charset="0"/>
              </a:rPr>
              <a:t>Insert graphical image within this box.</a:t>
            </a:r>
          </a:p>
          <a:p>
            <a:pPr algn="ctr"/>
            <a:r>
              <a:rPr lang="en-US" altLang="ko-KR" sz="1100" dirty="0">
                <a:solidFill>
                  <a:srgbClr val="0D0D0D"/>
                </a:solidFill>
                <a:latin typeface="Segoe UI" panose="020B0502040204020203" pitchFamily="34" charset="0"/>
              </a:rPr>
              <a:t>Please remove the black-colored border line after creating the image</a:t>
            </a:r>
          </a:p>
          <a:p>
            <a:pPr algn="ctr"/>
            <a:r>
              <a:rPr lang="en-US" altLang="ko-KR" sz="1100" dirty="0">
                <a:solidFill>
                  <a:srgbClr val="0D0D0D"/>
                </a:solidFill>
                <a:latin typeface="Segoe UI" panose="020B0502040204020203" pitchFamily="34" charset="0"/>
              </a:rPr>
              <a:t>The image dimensions should be either 60 × 50 mm (width × height) or 100 × 40 mm (width × height).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77959-757A-1E3D-C495-BF86A09464CF}"/>
              </a:ext>
            </a:extLst>
          </p:cNvPr>
          <p:cNvSpPr txBox="1"/>
          <p:nvPr/>
        </p:nvSpPr>
        <p:spPr>
          <a:xfrm>
            <a:off x="429114" y="4787638"/>
            <a:ext cx="1048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D0D0D"/>
                </a:solidFill>
                <a:latin typeface="Segoe UI" panose="020B0502040204020203" pitchFamily="34" charset="0"/>
                <a:ea typeface="맑은 고딕" panose="020B0503020000020004" pitchFamily="50" charset="-127"/>
              </a:rPr>
              <a:t>A</a:t>
            </a:r>
            <a:r>
              <a:rPr lang="en-US" altLang="ko-KR" sz="1800" dirty="0">
                <a:solidFill>
                  <a:srgbClr val="0D0D0D"/>
                </a:solidFill>
                <a:effectLst/>
                <a:latin typeface="Segoe UI" panose="020B0502040204020203" pitchFamily="34" charset="0"/>
                <a:ea typeface="맑은 고딕" panose="020B0503020000020004" pitchFamily="50" charset="-127"/>
              </a:rPr>
              <a:t> Graphical Abstract (GA) should include a visual figure accompanied by a brief, 30-50 word description, written for a general audience. The description should summarize the key findings of the paper. The GA figure should clearly convey the main message of the article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EB4D77-EC74-9153-6521-FCA1A40D3206}"/>
              </a:ext>
            </a:extLst>
          </p:cNvPr>
          <p:cNvSpPr txBox="1"/>
          <p:nvPr/>
        </p:nvSpPr>
        <p:spPr>
          <a:xfrm>
            <a:off x="506110" y="440871"/>
            <a:ext cx="310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Graphic </a:t>
            </a:r>
            <a:r>
              <a:rPr lang="en-US" altLang="ko-KR" b="1">
                <a:latin typeface="Arial" panose="020B0604020202020204" pitchFamily="34" charset="0"/>
                <a:cs typeface="Arial" panose="020B0604020202020204" pitchFamily="34" charset="0"/>
              </a:rPr>
              <a:t>Abstract Template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5A3124-82EF-7F5D-9AF8-417BD31A8E2E}"/>
              </a:ext>
            </a:extLst>
          </p:cNvPr>
          <p:cNvSpPr txBox="1"/>
          <p:nvPr/>
        </p:nvSpPr>
        <p:spPr>
          <a:xfrm>
            <a:off x="429114" y="4418306"/>
            <a:ext cx="1465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u="sng" dirty="0">
                <a:solidFill>
                  <a:srgbClr val="0000FF"/>
                </a:solidFill>
                <a:latin typeface="Segoe UI" panose="020B0502040204020203" pitchFamily="34" charset="0"/>
                <a:ea typeface="맑은 고딕" panose="020B0503020000020004" pitchFamily="50" charset="-127"/>
              </a:rPr>
              <a:t>GA</a:t>
            </a:r>
            <a:r>
              <a:rPr lang="en-US" altLang="ko-KR" sz="1800" u="sng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맑은 고딕" panose="020B0503020000020004" pitchFamily="50" charset="-127"/>
              </a:rPr>
              <a:t> text</a:t>
            </a:r>
            <a:endParaRPr lang="ko-KR" altLang="en-US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4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96</Words>
  <Application>Microsoft Office PowerPoint</Application>
  <PresentationFormat>와이드스크린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Segoe UI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KYUNG TAE KIM</dc:creator>
  <cp:lastModifiedBy>김윤진</cp:lastModifiedBy>
  <cp:revision>5</cp:revision>
  <dcterms:created xsi:type="dcterms:W3CDTF">2024-03-10T14:58:07Z</dcterms:created>
  <dcterms:modified xsi:type="dcterms:W3CDTF">2024-10-22T06:17:23Z</dcterms:modified>
</cp:coreProperties>
</file>