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30" autoAdjust="0"/>
    <p:restoredTop sz="94660"/>
  </p:normalViewPr>
  <p:slideViewPr>
    <p:cSldViewPr snapToGrid="0">
      <p:cViewPr varScale="1">
        <p:scale>
          <a:sx n="93" d="100"/>
          <a:sy n="93" d="100"/>
        </p:scale>
        <p:origin x="96" y="10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9A13A86-FDD1-BAFA-7598-39A2B3F4DB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FF836E9-69D2-CD2B-5017-2330C0ECDF8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A2C8490-0A24-BD1B-5280-077312F851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7753B761-FAFF-906F-6301-779BD9B8A4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F1D07A0E-B28E-C626-F393-13DB3B618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34422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9A627DF5-C437-07D7-8D76-6992B362B3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33217B-1C8D-C998-BAC4-CD892F0670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6537779-D086-1B18-324C-3FC6E3B41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722EF46-3750-CCEE-C66D-A8FBEAC9A77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DB74EA89-B6F4-F901-1BEC-F910ABFD3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471182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BBF85EC4-593A-38E6-11C5-1FC459D1EA9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CE9900E-B9E0-E0C1-78CD-86049FE3E4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480E9DBF-4603-C50A-6EEE-000912F0F0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A2781B97-861F-2FA8-C997-C700CAC222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F90246A-0970-D26D-47F6-C93CF7DD44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85055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8D9BA0A-B999-0C2F-9459-D3F5310917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414241A-EA67-16B3-2142-94FED00460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18E4EDA-51CC-4CDE-1EA4-9DD150DEE3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CEAB2DC-A7F4-0939-BAFB-E1DE51D0F9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4ECF007D-29FC-1F58-6C6C-C9DF422A8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4767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8B6EE09-66DB-E39D-67AE-922578182F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A8537E23-9862-E15C-0D6F-804E83F4483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0D3F843B-A8EE-DE6E-7E59-8C7E485D58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41EE0BF-F7CE-6687-7ABA-CE19A3B540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E12ECB3-49EC-1201-01D1-4AD9E2D9CD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384660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242895B-1EE1-3345-7EF0-D6A289D4A5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95326FB7-F0B6-DA13-03A0-7633F741523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4D02EA0-AE23-18A6-3DCC-4E8B1E03EA8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51F6BDC0-0D37-5655-C663-36A69AF529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CF90C523-218A-4C1A-E2E7-8E5155CEAF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A015C831-7BCB-FE60-758D-EFF04BAAE2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47917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C1850EA-F885-FE71-57CC-B01CE7F6280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E2E0F72-394C-C5EC-F993-0C375B76CB6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3189520A-AA85-C03A-0129-9803DD4827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FA09D032-582F-43E1-AB72-33216D52C6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F0F39C3F-2EE5-AF62-ECD9-69267F97CB3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17CCCD8B-115C-F3DF-10E9-A491206122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F90CA656-E201-3157-4916-E284FA1FF6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857BF1FC-06D0-A51B-D7E2-5662BFC9FC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229855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57EA43F9-E295-8185-B1F7-F4B5AA2D7C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D7C46F48-2F48-BA64-7BBC-EF72225CF9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7D77CB6F-7AFA-E113-112E-B935D3030D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E6351F0D-FEE4-5E58-4F6B-687A5965F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25113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AA4F4ACB-79BA-F9D2-55B8-0EC6879247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B25475BA-657C-3FBC-0B38-2B4F8CD20F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F3BCBBAC-9309-83B2-1DF4-4C27862193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666096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0A99EF8-6FC7-7EDD-523B-FCEDF4A3C4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A784C3D5-AE8A-11FC-4BB4-9C7850EBAA1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9DB6B426-62AE-6767-91B1-C737BEFD8D6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CB8CF80A-3363-054F-C270-45C4B8A752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20083767-2CE4-740B-0716-F18EBD3B4D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08731BC-DEEC-DAB7-B4EE-D50C30CCBC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455738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7E4669C3-1701-1D27-4A3D-C3C48C3637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562EF72F-3E4B-EFBE-06C5-54563101DC9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E4DF283F-181D-C9CB-7BF5-ED422D971F8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3CCA3C26-4359-4A9A-CA3F-A70D6F8CE4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381FBB4-8022-37F1-4315-E856C53A93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5A64BB7-B4C7-08F7-C789-97025716E4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1631260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6450B73E-DE2E-A8DE-CB2A-8AC98D20FF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62EEC43-60AB-49BC-AEF3-8DF42A5F640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5C65911-388D-CA2E-6FCF-749B4042DF4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A9C9F9C6-295F-4728-A06F-F34AFF1B1740}" type="datetimeFigureOut">
              <a:rPr lang="ko-KR" altLang="en-US" smtClean="0"/>
              <a:t>2024-03-13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9751F2CB-9432-FE61-56B7-25E4626B477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16ADD87-674C-8E02-C1DA-7B90DD3D2BE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04268AF-77C7-4566-846D-59C0DC7F200D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8090940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직사각형 4">
            <a:extLst>
              <a:ext uri="{FF2B5EF4-FFF2-40B4-BE49-F238E27FC236}">
                <a16:creationId xmlns:a16="http://schemas.microsoft.com/office/drawing/2014/main" id="{4FB3F482-98BF-BD13-E3D7-AF66C616971F}"/>
              </a:ext>
            </a:extLst>
          </p:cNvPr>
          <p:cNvSpPr/>
          <p:nvPr/>
        </p:nvSpPr>
        <p:spPr>
          <a:xfrm>
            <a:off x="506110" y="1044000"/>
            <a:ext cx="8100000" cy="32400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ko-KR" sz="1600" dirty="0">
                <a:solidFill>
                  <a:srgbClr val="0D0D0D"/>
                </a:solidFill>
                <a:latin typeface="Segoe UI" panose="020B0502040204020203" pitchFamily="34" charset="0"/>
              </a:rPr>
              <a:t>Please make the graphical image within this box.</a:t>
            </a:r>
          </a:p>
          <a:p>
            <a:pPr algn="ctr"/>
            <a:r>
              <a:rPr lang="en-US" altLang="ko-KR" sz="1100" dirty="0">
                <a:solidFill>
                  <a:srgbClr val="0D0D0D"/>
                </a:solidFill>
                <a:latin typeface="Segoe UI" panose="020B0502040204020203" pitchFamily="34" charset="0"/>
              </a:rPr>
              <a:t>Please remove the black-colored border line after making the image</a:t>
            </a:r>
          </a:p>
          <a:p>
            <a:pPr algn="ctr"/>
            <a:r>
              <a:rPr lang="en-US" altLang="ko-KR" sz="1100" dirty="0">
                <a:solidFill>
                  <a:srgbClr val="0D0D0D"/>
                </a:solidFill>
                <a:latin typeface="Segoe UI" panose="020B0502040204020203" pitchFamily="34" charset="0"/>
              </a:rPr>
              <a:t>The image dimensions would be designed for 100 × 40 mm (w × h).</a:t>
            </a:r>
            <a:endParaRPr lang="ko-KR" altLang="en-US" sz="1100" dirty="0">
              <a:solidFill>
                <a:schemeClr val="tx1"/>
              </a:solidFill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0A877959-757A-1E3D-C495-BF86A09464CF}"/>
              </a:ext>
            </a:extLst>
          </p:cNvPr>
          <p:cNvSpPr txBox="1"/>
          <p:nvPr/>
        </p:nvSpPr>
        <p:spPr>
          <a:xfrm>
            <a:off x="429114" y="4787638"/>
            <a:ext cx="817699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Please write the text for the </a:t>
            </a:r>
            <a:r>
              <a:rPr lang="en-US" altLang="ko-KR" sz="1800" dirty="0" err="1">
                <a:solidFill>
                  <a:srgbClr val="0D0D0D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ToC</a:t>
            </a:r>
            <a:r>
              <a:rPr lang="en-US" altLang="ko-K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 description, tailored for a general audience, should encapsulate key results in 30 to 50 words. The </a:t>
            </a:r>
            <a:r>
              <a:rPr lang="en-US" altLang="ko-KR" sz="1800" dirty="0" err="1">
                <a:solidFill>
                  <a:srgbClr val="0D0D0D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ToC</a:t>
            </a:r>
            <a:r>
              <a:rPr lang="en-US" altLang="ko-KR" sz="1800" dirty="0">
                <a:solidFill>
                  <a:srgbClr val="0D0D0D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 figure must convey the paper's primary message, utilizing not only figures from the article but also regenerating or creating a new, original figure for clarity. </a:t>
            </a:r>
            <a:endParaRPr lang="ko-KR" altLang="en-US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BEB4D77-EC74-9153-6521-FCA1A40D3206}"/>
              </a:ext>
            </a:extLst>
          </p:cNvPr>
          <p:cNvSpPr txBox="1"/>
          <p:nvPr/>
        </p:nvSpPr>
        <p:spPr>
          <a:xfrm>
            <a:off x="506110" y="440871"/>
            <a:ext cx="324101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Template (1) of </a:t>
            </a:r>
            <a:r>
              <a:rPr lang="en-US" altLang="ko-KR" b="1" dirty="0" err="1">
                <a:latin typeface="Arial" panose="020B0604020202020204" pitchFamily="34" charset="0"/>
                <a:cs typeface="Arial" panose="020B0604020202020204" pitchFamily="34" charset="0"/>
              </a:rPr>
              <a:t>ToC</a:t>
            </a:r>
            <a:r>
              <a:rPr lang="en-US" altLang="ko-KR" b="1" dirty="0">
                <a:latin typeface="Arial" panose="020B0604020202020204" pitchFamily="34" charset="0"/>
                <a:cs typeface="Arial" panose="020B0604020202020204" pitchFamily="34" charset="0"/>
              </a:rPr>
              <a:t> Graphic</a:t>
            </a:r>
            <a:endParaRPr lang="ko-KR" altLang="en-US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95A3124-82EF-7F5D-9AF8-417BD31A8E2E}"/>
              </a:ext>
            </a:extLst>
          </p:cNvPr>
          <p:cNvSpPr txBox="1"/>
          <p:nvPr/>
        </p:nvSpPr>
        <p:spPr>
          <a:xfrm>
            <a:off x="429115" y="4418306"/>
            <a:ext cx="14659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The </a:t>
            </a:r>
            <a:r>
              <a:rPr lang="en-US" altLang="ko-KR" sz="1800" u="sng" dirty="0" err="1">
                <a:solidFill>
                  <a:srgbClr val="0000FF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ToC</a:t>
            </a:r>
            <a:r>
              <a:rPr lang="en-US" altLang="ko-KR" sz="1800" u="sng" dirty="0">
                <a:solidFill>
                  <a:srgbClr val="0000FF"/>
                </a:solidFill>
                <a:effectLst/>
                <a:latin typeface="Segoe UI" panose="020B0502040204020203" pitchFamily="34" charset="0"/>
                <a:ea typeface="맑은 고딕" panose="020B0503020000020004" pitchFamily="50" charset="-127"/>
              </a:rPr>
              <a:t> text</a:t>
            </a:r>
            <a:endParaRPr lang="ko-KR" altLang="en-US" u="sng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3644716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맑은 고딕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100</Words>
  <Application>Microsoft Office PowerPoint</Application>
  <PresentationFormat>와이드스크린</PresentationFormat>
  <Paragraphs>6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3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5" baseType="lpstr">
      <vt:lpstr>맑은 고딕</vt:lpstr>
      <vt:lpstr>Arial</vt:lpstr>
      <vt:lpstr>Segoe UI</vt:lpstr>
      <vt:lpstr>Office 테마</vt:lpstr>
      <vt:lpstr>PowerPoint 프레젠테이션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KYUNG TAE KIM</dc:creator>
  <cp:lastModifiedBy>KYUNG-TAE KIM</cp:lastModifiedBy>
  <cp:revision>4</cp:revision>
  <dcterms:created xsi:type="dcterms:W3CDTF">2024-03-10T14:58:07Z</dcterms:created>
  <dcterms:modified xsi:type="dcterms:W3CDTF">2024-03-13T10:44:23Z</dcterms:modified>
</cp:coreProperties>
</file>